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2" r:id="rId6"/>
    <p:sldId id="263" r:id="rId7"/>
    <p:sldId id="257" r:id="rId8"/>
    <p:sldId id="267" r:id="rId9"/>
    <p:sldId id="261" r:id="rId10"/>
    <p:sldId id="264" r:id="rId11"/>
    <p:sldId id="265" r:id="rId12"/>
    <p:sldId id="266" r:id="rId13"/>
    <p:sldId id="260" r:id="rId14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0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9.png"/><Relationship Id="rId6" Type="http://schemas.openxmlformats.org/officeDocument/2006/relationships/image" Target="../media/image11.svg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9.png"/><Relationship Id="rId6" Type="http://schemas.openxmlformats.org/officeDocument/2006/relationships/image" Target="../media/image11.svg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US" b="0" i="0" dirty="0" smtClean="0"/>
            <a:t>Research</a:t>
          </a:r>
          <a:r>
            <a:rPr lang="kk-KZ" b="0" i="0" dirty="0" smtClean="0"/>
            <a:t> </a:t>
          </a:r>
          <a:r>
            <a:rPr lang="en-US" b="0" i="0" dirty="0" smtClean="0"/>
            <a:t>material</a:t>
          </a:r>
          <a:endParaRPr lang="ru-RU" noProof="0" dirty="0"/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ru-RU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ru-RU" noProof="0" dirty="0"/>
        </a:p>
      </dgm:t>
    </dgm:pt>
    <dgm:pt modelId="{4E8D2E69-0173-4BD3-B96A-7A9C5DD12B47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US" noProof="0" dirty="0" smtClean="0"/>
            <a:t>Creating</a:t>
          </a:r>
          <a:r>
            <a:rPr lang="en-US" baseline="0" noProof="0" dirty="0" smtClean="0"/>
            <a:t> in SQL</a:t>
          </a:r>
          <a:endParaRPr lang="ru-RU" noProof="0" dirty="0"/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ru-RU" noProof="0" dirty="0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ru-RU" noProof="0" dirty="0"/>
        </a:p>
      </dgm:t>
    </dgm:pt>
    <dgm:pt modelId="{93A6A030-ABAB-4EFA-B539-0FDB3E07C1E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US" noProof="0" dirty="0" smtClean="0"/>
            <a:t>Insert examples</a:t>
          </a:r>
          <a:endParaRPr lang="ru-RU" noProof="0" dirty="0"/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ru-RU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ru-RU" noProof="0" dirty="0"/>
        </a:p>
      </dgm:t>
    </dgm:pt>
    <dgm:pt modelId="{76D56F19-2708-49DB-8F92-D8AC45F23A9A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US" noProof="0" dirty="0" smtClean="0"/>
            <a:t>Fix </a:t>
          </a:r>
          <a:r>
            <a:rPr lang="en-US" noProof="0" dirty="0" err="1" smtClean="0"/>
            <a:t>bages</a:t>
          </a:r>
          <a:endParaRPr lang="ru-RU" noProof="0" dirty="0"/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ru-RU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ru-RU" noProof="0" dirty="0"/>
        </a:p>
      </dgm:t>
    </dgm:pt>
    <dgm:pt modelId="{39166502-40B2-441C-8391-3FB2E3F462D9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2FE2D3FA-309E-4C49-82F5-739475F937A2}" type="pres">
      <dgm:prSet presAssocID="{AAC263CB-8256-4B03-92FE-1622698FB3E9}" presName="compNode" presStyleCnt="0"/>
      <dgm:spPr/>
    </dgm:pt>
    <dgm:pt modelId="{A913A8AD-8B01-4110-A29F-10CC5F7A2D5A}" type="pres">
      <dgm:prSet presAssocID="{AAC263CB-8256-4B03-92FE-1622698FB3E9}" presName="bgRect" presStyleLbl="bgShp" presStyleIdx="0" presStyleCnt="4"/>
      <dgm:spPr/>
    </dgm:pt>
    <dgm:pt modelId="{25B2245B-A34B-48ED-A134-55D6D3C49DD6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  <dgm:extLst/>
    </dgm:pt>
    <dgm:pt modelId="{A4182B5C-E0A1-40BE-97BB-895E1E017E1E}" type="pres">
      <dgm:prSet presAssocID="{AAC263CB-8256-4B03-92FE-1622698FB3E9}" presName="spaceRect" presStyleCnt="0"/>
      <dgm:spPr/>
    </dgm:pt>
    <dgm:pt modelId="{7AD3242E-FC26-455F-B6ED-8FC692CBD89E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594CB585-2BEC-4328-A7FA-33C488D58783}" type="pres">
      <dgm:prSet presAssocID="{808B76D0-8EC7-469A-93AC-7A6017188A9D}" presName="sibTrans" presStyleCnt="0"/>
      <dgm:spPr/>
    </dgm:pt>
    <dgm:pt modelId="{2719FFC6-2D0F-438B-8997-447483C0AD39}" type="pres">
      <dgm:prSet presAssocID="{4E8D2E69-0173-4BD3-B96A-7A9C5DD12B47}" presName="compNode" presStyleCnt="0"/>
      <dgm:spPr/>
    </dgm:pt>
    <dgm:pt modelId="{8AC75408-A83A-4B24-A30F-7377A08565C6}" type="pres">
      <dgm:prSet presAssocID="{4E8D2E69-0173-4BD3-B96A-7A9C5DD12B47}" presName="bgRect" presStyleLbl="bgShp" presStyleIdx="1" presStyleCnt="4" custLinFactNeighborX="-4220" custLinFactNeighborY="1420"/>
      <dgm:spPr/>
    </dgm:pt>
    <dgm:pt modelId="{5088C622-3FFB-47D9-A26D-06054D22A5A7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FF22361-0B05-4462-BB88-3885C3AC2C02}" type="pres">
      <dgm:prSet presAssocID="{4E8D2E69-0173-4BD3-B96A-7A9C5DD12B47}" presName="spaceRect" presStyleCnt="0"/>
      <dgm:spPr/>
    </dgm:pt>
    <dgm:pt modelId="{DB221D5C-8E51-47CA-9565-DA91D94E4D76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992BF26A-A15E-47C7-BD99-938750D2A969}" type="pres">
      <dgm:prSet presAssocID="{FEF1E80E-8A9E-4B0A-817C-2A4CFDCF3FB2}" presName="sibTrans" presStyleCnt="0"/>
      <dgm:spPr/>
    </dgm:pt>
    <dgm:pt modelId="{FBDE2D1D-30AD-4684-9397-F4E6543A3644}" type="pres">
      <dgm:prSet presAssocID="{93A6A030-ABAB-4EFA-B539-0FDB3E07C1EF}" presName="compNode" presStyleCnt="0"/>
      <dgm:spPr/>
    </dgm:pt>
    <dgm:pt modelId="{C01A6FD6-644F-4A38-8AAF-FA2CD15EFB95}" type="pres">
      <dgm:prSet presAssocID="{93A6A030-ABAB-4EFA-B539-0FDB3E07C1EF}" presName="bgRect" presStyleLbl="bgShp" presStyleIdx="2" presStyleCnt="4"/>
      <dgm:spPr/>
    </dgm:pt>
    <dgm:pt modelId="{5EA392A0-C484-48E8-81EA-8479B0B6C090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C399FA1-94C6-4518-9967-9BBB0F60E37D}" type="pres">
      <dgm:prSet presAssocID="{93A6A030-ABAB-4EFA-B539-0FDB3E07C1EF}" presName="spaceRect" presStyleCnt="0"/>
      <dgm:spPr/>
    </dgm:pt>
    <dgm:pt modelId="{0F594D1E-8E8D-452F-9A66-DA5B842B5860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2D705EC2-CBBE-47E4-AEA2-2AD46F082614}" type="pres">
      <dgm:prSet presAssocID="{BFE0749E-E343-4A6F-BD09-2810EE6B4BD7}" presName="sibTrans" presStyleCnt="0"/>
      <dgm:spPr/>
    </dgm:pt>
    <dgm:pt modelId="{69A5F660-6AC2-4616-9DD2-97B69A02AC94}" type="pres">
      <dgm:prSet presAssocID="{76D56F19-2708-49DB-8F92-D8AC45F23A9A}" presName="compNode" presStyleCnt="0"/>
      <dgm:spPr/>
    </dgm:pt>
    <dgm:pt modelId="{6DC3A653-9B12-4739-B88C-98A411249860}" type="pres">
      <dgm:prSet presAssocID="{76D56F19-2708-49DB-8F92-D8AC45F23A9A}" presName="bgRect" presStyleLbl="bgShp" presStyleIdx="3" presStyleCnt="4"/>
      <dgm:spPr/>
    </dgm:pt>
    <dgm:pt modelId="{9821C656-EFEF-430D-BD29-9D4BB92DACB1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ru-RU"/>
        </a:p>
      </dgm:t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6A33AFBD-FA33-4891-9EEE-80A564935B4E}" type="pres">
      <dgm:prSet presAssocID="{76D56F19-2708-49DB-8F92-D8AC45F23A9A}" presName="spaceRect" presStyleCnt="0"/>
      <dgm:spPr/>
    </dgm:pt>
    <dgm:pt modelId="{F897ECCA-F261-4E89-8F4D-FFABF292E2CC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E7C78E61-E3FA-445D-BAF9-CB775E344677}" type="presOf" srcId="{D4503D04-C97E-4622-AE07-D0307CB3B4CA}" destId="{39166502-40B2-441C-8391-3FB2E3F462D9}" srcOrd="0" destOrd="0" presId="urn:microsoft.com/office/officeart/2018/2/layout/IconVerticalSolidList"/>
    <dgm:cxn modelId="{2CCC003E-B7AD-4C30-9C6F-8B298514477E}" type="presOf" srcId="{AAC263CB-8256-4B03-92FE-1622698FB3E9}" destId="{7AD3242E-FC26-455F-B6ED-8FC692CBD89E}" srcOrd="0" destOrd="0" presId="urn:microsoft.com/office/officeart/2018/2/layout/IconVerticalSolidList"/>
    <dgm:cxn modelId="{BA89D203-428B-4050-8CA3-8CA6BC4D6661}" type="presOf" srcId="{93A6A030-ABAB-4EFA-B539-0FDB3E07C1EF}" destId="{0F594D1E-8E8D-452F-9A66-DA5B842B5860}" srcOrd="0" destOrd="0" presId="urn:microsoft.com/office/officeart/2018/2/layout/IconVerticalSolidList"/>
    <dgm:cxn modelId="{8DD3354A-9D83-49A7-80C3-4F8667147AC2}" type="presOf" srcId="{4E8D2E69-0173-4BD3-B96A-7A9C5DD12B47}" destId="{DB221D5C-8E51-47CA-9565-DA91D94E4D76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B134F768-96E5-44D1-BBE9-E70A3003C06F}" type="presOf" srcId="{76D56F19-2708-49DB-8F92-D8AC45F23A9A}" destId="{F897ECCA-F261-4E89-8F4D-FFABF292E2CC}" srcOrd="0" destOrd="0" presId="urn:microsoft.com/office/officeart/2018/2/layout/IconVerticalSolidList"/>
    <dgm:cxn modelId="{26ADDC92-B8C0-494E-8C80-6C6005724D17}" type="presParOf" srcId="{39166502-40B2-441C-8391-3FB2E3F462D9}" destId="{2FE2D3FA-309E-4C49-82F5-739475F937A2}" srcOrd="0" destOrd="0" presId="urn:microsoft.com/office/officeart/2018/2/layout/IconVerticalSolidList"/>
    <dgm:cxn modelId="{C29062AE-62BE-454A-B75E-11F5FDBE6F09}" type="presParOf" srcId="{2FE2D3FA-309E-4C49-82F5-739475F937A2}" destId="{A913A8AD-8B01-4110-A29F-10CC5F7A2D5A}" srcOrd="0" destOrd="0" presId="urn:microsoft.com/office/officeart/2018/2/layout/IconVerticalSolidList"/>
    <dgm:cxn modelId="{80BF740B-B489-4A39-892F-07E44CC5C1C0}" type="presParOf" srcId="{2FE2D3FA-309E-4C49-82F5-739475F937A2}" destId="{25B2245B-A34B-48ED-A134-55D6D3C49DD6}" srcOrd="1" destOrd="0" presId="urn:microsoft.com/office/officeart/2018/2/layout/IconVerticalSolidList"/>
    <dgm:cxn modelId="{72A78F66-F5FB-4F1D-B34F-9288A80DCCF9}" type="presParOf" srcId="{2FE2D3FA-309E-4C49-82F5-739475F937A2}" destId="{A4182B5C-E0A1-40BE-97BB-895E1E017E1E}" srcOrd="2" destOrd="0" presId="urn:microsoft.com/office/officeart/2018/2/layout/IconVerticalSolidList"/>
    <dgm:cxn modelId="{CDADCEFC-3325-4B77-BD33-28C0E7EC68DF}" type="presParOf" srcId="{2FE2D3FA-309E-4C49-82F5-739475F937A2}" destId="{7AD3242E-FC26-455F-B6ED-8FC692CBD89E}" srcOrd="3" destOrd="0" presId="urn:microsoft.com/office/officeart/2018/2/layout/IconVerticalSolidList"/>
    <dgm:cxn modelId="{B255CD1F-DC14-4C81-98E0-ED70E678F155}" type="presParOf" srcId="{39166502-40B2-441C-8391-3FB2E3F462D9}" destId="{594CB585-2BEC-4328-A7FA-33C488D58783}" srcOrd="1" destOrd="0" presId="urn:microsoft.com/office/officeart/2018/2/layout/IconVerticalSolidList"/>
    <dgm:cxn modelId="{F2C358A5-0DE0-4A85-B08B-B346A7FD8C92}" type="presParOf" srcId="{39166502-40B2-441C-8391-3FB2E3F462D9}" destId="{2719FFC6-2D0F-438B-8997-447483C0AD39}" srcOrd="2" destOrd="0" presId="urn:microsoft.com/office/officeart/2018/2/layout/IconVerticalSolidList"/>
    <dgm:cxn modelId="{A144F9DA-B024-432F-8025-B502433DE1A9}" type="presParOf" srcId="{2719FFC6-2D0F-438B-8997-447483C0AD39}" destId="{8AC75408-A83A-4B24-A30F-7377A08565C6}" srcOrd="0" destOrd="0" presId="urn:microsoft.com/office/officeart/2018/2/layout/IconVerticalSolidList"/>
    <dgm:cxn modelId="{B235678E-76FA-42F1-85AC-CA9A11513663}" type="presParOf" srcId="{2719FFC6-2D0F-438B-8997-447483C0AD39}" destId="{5088C622-3FFB-47D9-A26D-06054D22A5A7}" srcOrd="1" destOrd="0" presId="urn:microsoft.com/office/officeart/2018/2/layout/IconVerticalSolidList"/>
    <dgm:cxn modelId="{0D6A5454-FE3D-4816-8149-AFF9418AC9F0}" type="presParOf" srcId="{2719FFC6-2D0F-438B-8997-447483C0AD39}" destId="{9FF22361-0B05-4462-BB88-3885C3AC2C02}" srcOrd="2" destOrd="0" presId="urn:microsoft.com/office/officeart/2018/2/layout/IconVerticalSolidList"/>
    <dgm:cxn modelId="{3F9887C8-C263-43A4-806C-EB1DBEAC0AC8}" type="presParOf" srcId="{2719FFC6-2D0F-438B-8997-447483C0AD39}" destId="{DB221D5C-8E51-47CA-9565-DA91D94E4D76}" srcOrd="3" destOrd="0" presId="urn:microsoft.com/office/officeart/2018/2/layout/IconVerticalSolidList"/>
    <dgm:cxn modelId="{1E48D072-6B50-48FA-8B7A-3FBA213BE1E9}" type="presParOf" srcId="{39166502-40B2-441C-8391-3FB2E3F462D9}" destId="{992BF26A-A15E-47C7-BD99-938750D2A969}" srcOrd="3" destOrd="0" presId="urn:microsoft.com/office/officeart/2018/2/layout/IconVerticalSolidList"/>
    <dgm:cxn modelId="{5A9D4D51-54F8-4319-BD9F-1604BE37AF78}" type="presParOf" srcId="{39166502-40B2-441C-8391-3FB2E3F462D9}" destId="{FBDE2D1D-30AD-4684-9397-F4E6543A3644}" srcOrd="4" destOrd="0" presId="urn:microsoft.com/office/officeart/2018/2/layout/IconVerticalSolidList"/>
    <dgm:cxn modelId="{3E5A8EE5-6065-4BE8-9011-16A9C6639CE1}" type="presParOf" srcId="{FBDE2D1D-30AD-4684-9397-F4E6543A3644}" destId="{C01A6FD6-644F-4A38-8AAF-FA2CD15EFB95}" srcOrd="0" destOrd="0" presId="urn:microsoft.com/office/officeart/2018/2/layout/IconVerticalSolidList"/>
    <dgm:cxn modelId="{B9C04EEE-E1A4-4318-BBD7-A210EABEBCFA}" type="presParOf" srcId="{FBDE2D1D-30AD-4684-9397-F4E6543A3644}" destId="{5EA392A0-C484-48E8-81EA-8479B0B6C090}" srcOrd="1" destOrd="0" presId="urn:microsoft.com/office/officeart/2018/2/layout/IconVerticalSolidList"/>
    <dgm:cxn modelId="{A2D8A5DC-41BC-4646-8EE3-A0B84BC021ED}" type="presParOf" srcId="{FBDE2D1D-30AD-4684-9397-F4E6543A3644}" destId="{8C399FA1-94C6-4518-9967-9BBB0F60E37D}" srcOrd="2" destOrd="0" presId="urn:microsoft.com/office/officeart/2018/2/layout/IconVerticalSolidList"/>
    <dgm:cxn modelId="{A79A35EE-F4FE-4591-9922-DD95A1602BFB}" type="presParOf" srcId="{FBDE2D1D-30AD-4684-9397-F4E6543A3644}" destId="{0F594D1E-8E8D-452F-9A66-DA5B842B5860}" srcOrd="3" destOrd="0" presId="urn:microsoft.com/office/officeart/2018/2/layout/IconVerticalSolidList"/>
    <dgm:cxn modelId="{CFFF59E0-F136-4A57-B1C7-38DA105F352E}" type="presParOf" srcId="{39166502-40B2-441C-8391-3FB2E3F462D9}" destId="{2D705EC2-CBBE-47E4-AEA2-2AD46F082614}" srcOrd="5" destOrd="0" presId="urn:microsoft.com/office/officeart/2018/2/layout/IconVerticalSolidList"/>
    <dgm:cxn modelId="{56159C05-5E7A-41E3-850F-493F57D1B3B7}" type="presParOf" srcId="{39166502-40B2-441C-8391-3FB2E3F462D9}" destId="{69A5F660-6AC2-4616-9DD2-97B69A02AC94}" srcOrd="6" destOrd="0" presId="urn:microsoft.com/office/officeart/2018/2/layout/IconVerticalSolidList"/>
    <dgm:cxn modelId="{F24F5157-D892-40ED-B4DD-33979C522E60}" type="presParOf" srcId="{69A5F660-6AC2-4616-9DD2-97B69A02AC94}" destId="{6DC3A653-9B12-4739-B88C-98A411249860}" srcOrd="0" destOrd="0" presId="urn:microsoft.com/office/officeart/2018/2/layout/IconVerticalSolidList"/>
    <dgm:cxn modelId="{28D3C703-C304-4614-AC62-262C9F8BAC6E}" type="presParOf" srcId="{69A5F660-6AC2-4616-9DD2-97B69A02AC94}" destId="{9821C656-EFEF-430D-BD29-9D4BB92DACB1}" srcOrd="1" destOrd="0" presId="urn:microsoft.com/office/officeart/2018/2/layout/IconVerticalSolidList"/>
    <dgm:cxn modelId="{EE121D30-3788-4A53-BC8F-72AC36D3AE9F}" type="presParOf" srcId="{69A5F660-6AC2-4616-9DD2-97B69A02AC94}" destId="{6A33AFBD-FA33-4891-9EEE-80A564935B4E}" srcOrd="2" destOrd="0" presId="urn:microsoft.com/office/officeart/2018/2/layout/IconVerticalSolidList"/>
    <dgm:cxn modelId="{31A1B91B-0683-453F-A0F2-14A835A7F2C4}" type="presParOf" srcId="{69A5F660-6AC2-4616-9DD2-97B69A02AC94}" destId="{F897ECCA-F261-4E89-8F4D-FFABF292E2CC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E04BAA-14A0-426E-8C57-7969E359C27F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4F9D152-AE31-4879-B8EB-A7CE8DDFA0F7}">
      <dgm:prSet phldrT="[Текст]" custT="1"/>
      <dgm:spPr/>
      <dgm:t>
        <a:bodyPr/>
        <a:lstStyle/>
        <a:p>
          <a:r>
            <a:rPr lang="en-US" sz="1600" b="1" noProof="0" dirty="0" smtClean="0"/>
            <a:t>Right connections</a:t>
          </a:r>
          <a:r>
            <a:rPr lang="en-US" sz="1600" dirty="0" smtClean="0"/>
            <a:t> </a:t>
          </a:r>
          <a:endParaRPr lang="ru-RU" sz="1600" dirty="0"/>
        </a:p>
      </dgm:t>
    </dgm:pt>
    <dgm:pt modelId="{CCCCD331-541E-4932-8F09-09B36FCD45CC}" type="parTrans" cxnId="{9A5DED7F-8D8C-41A5-8994-06751FC227B0}">
      <dgm:prSet/>
      <dgm:spPr/>
      <dgm:t>
        <a:bodyPr/>
        <a:lstStyle/>
        <a:p>
          <a:endParaRPr lang="ru-RU"/>
        </a:p>
      </dgm:t>
    </dgm:pt>
    <dgm:pt modelId="{4B26BED8-7AEA-4E90-B198-6800EF044351}" type="sibTrans" cxnId="{9A5DED7F-8D8C-41A5-8994-06751FC227B0}">
      <dgm:prSet/>
      <dgm:spPr/>
      <dgm:t>
        <a:bodyPr/>
        <a:lstStyle/>
        <a:p>
          <a:endParaRPr lang="ru-RU"/>
        </a:p>
      </dgm:t>
    </dgm:pt>
    <dgm:pt modelId="{7261B9D2-73F2-4607-87EF-F839285014FC}">
      <dgm:prSet phldrT="[Текст]"/>
      <dgm:spPr/>
      <dgm:t>
        <a:bodyPr/>
        <a:lstStyle/>
        <a:p>
          <a:r>
            <a:rPr lang="en-US" dirty="0" smtClean="0"/>
            <a:t>How to connect tables</a:t>
          </a:r>
          <a:endParaRPr lang="ru-RU" dirty="0"/>
        </a:p>
      </dgm:t>
    </dgm:pt>
    <dgm:pt modelId="{B07DB846-9DB1-42F5-A9D3-1BB3D4E33D12}" type="parTrans" cxnId="{C0F5FB06-C886-417E-9D6A-3C3459355E6D}">
      <dgm:prSet/>
      <dgm:spPr/>
      <dgm:t>
        <a:bodyPr/>
        <a:lstStyle/>
        <a:p>
          <a:endParaRPr lang="ru-RU"/>
        </a:p>
      </dgm:t>
    </dgm:pt>
    <dgm:pt modelId="{3BB22730-BCDD-479E-9CF9-1D224D329748}" type="sibTrans" cxnId="{C0F5FB06-C886-417E-9D6A-3C3459355E6D}">
      <dgm:prSet/>
      <dgm:spPr/>
      <dgm:t>
        <a:bodyPr/>
        <a:lstStyle/>
        <a:p>
          <a:endParaRPr lang="ru-RU"/>
        </a:p>
      </dgm:t>
    </dgm:pt>
    <dgm:pt modelId="{BB3B1C58-CC2A-4B5E-8B3A-E18C509F78E6}">
      <dgm:prSet phldrT="[Текст]"/>
      <dgm:spPr/>
      <dgm:t>
        <a:bodyPr/>
        <a:lstStyle/>
        <a:p>
          <a:r>
            <a:rPr lang="en-US" dirty="0" smtClean="0"/>
            <a:t>NULL</a:t>
          </a:r>
          <a:endParaRPr lang="ru-RU" dirty="0"/>
        </a:p>
      </dgm:t>
    </dgm:pt>
    <dgm:pt modelId="{B70F0AED-9A79-4066-A591-A45D837DFA11}" type="parTrans" cxnId="{FB2B901B-00D3-486B-AEBC-9EAE45A951EB}">
      <dgm:prSet/>
      <dgm:spPr/>
      <dgm:t>
        <a:bodyPr/>
        <a:lstStyle/>
        <a:p>
          <a:endParaRPr lang="ru-RU"/>
        </a:p>
      </dgm:t>
    </dgm:pt>
    <dgm:pt modelId="{F59DC1C9-D143-4677-A89F-4D6CAB7906E9}" type="sibTrans" cxnId="{FB2B901B-00D3-486B-AEBC-9EAE45A951EB}">
      <dgm:prSet/>
      <dgm:spPr/>
      <dgm:t>
        <a:bodyPr/>
        <a:lstStyle/>
        <a:p>
          <a:endParaRPr lang="ru-RU"/>
        </a:p>
      </dgm:t>
    </dgm:pt>
    <dgm:pt modelId="{687E33FB-3B08-4964-A479-CEBDD7ED1720}">
      <dgm:prSet phldrT="[Текст]"/>
      <dgm:spPr/>
      <dgm:t>
        <a:bodyPr/>
        <a:lstStyle/>
        <a:p>
          <a:r>
            <a:rPr lang="en-US" dirty="0" smtClean="0"/>
            <a:t>How to add NULLS</a:t>
          </a:r>
          <a:endParaRPr lang="ru-RU" dirty="0"/>
        </a:p>
      </dgm:t>
    </dgm:pt>
    <dgm:pt modelId="{024BCB86-D255-46F5-844C-9AB38B94045E}" type="parTrans" cxnId="{B8F78599-DE04-4AE0-8DB6-B09A0DCD9A80}">
      <dgm:prSet/>
      <dgm:spPr/>
      <dgm:t>
        <a:bodyPr/>
        <a:lstStyle/>
        <a:p>
          <a:endParaRPr lang="ru-RU"/>
        </a:p>
      </dgm:t>
    </dgm:pt>
    <dgm:pt modelId="{3F7ADF79-F43B-444B-8634-541ABAAE7BA9}" type="sibTrans" cxnId="{B8F78599-DE04-4AE0-8DB6-B09A0DCD9A80}">
      <dgm:prSet/>
      <dgm:spPr/>
      <dgm:t>
        <a:bodyPr/>
        <a:lstStyle/>
        <a:p>
          <a:endParaRPr lang="ru-RU"/>
        </a:p>
      </dgm:t>
    </dgm:pt>
    <dgm:pt modelId="{1BFAC391-26D5-4C5D-9691-C92495D135DF}">
      <dgm:prSet phldrT="[Текст]" custT="1"/>
      <dgm:spPr/>
      <dgm:t>
        <a:bodyPr/>
        <a:lstStyle/>
        <a:p>
          <a:r>
            <a:rPr lang="en-US" sz="1600" dirty="0" smtClean="0"/>
            <a:t>Delete commands</a:t>
          </a:r>
          <a:endParaRPr lang="ru-RU" sz="1600" dirty="0"/>
        </a:p>
      </dgm:t>
    </dgm:pt>
    <dgm:pt modelId="{2C7BA390-C39E-4654-9DCF-2E2BE2F9781F}" type="parTrans" cxnId="{5A522733-5647-49EA-9267-BAB1D5652918}">
      <dgm:prSet/>
      <dgm:spPr/>
      <dgm:t>
        <a:bodyPr/>
        <a:lstStyle/>
        <a:p>
          <a:endParaRPr lang="ru-RU"/>
        </a:p>
      </dgm:t>
    </dgm:pt>
    <dgm:pt modelId="{9E83973D-A6CB-4BEE-A6F2-4C323D821249}" type="sibTrans" cxnId="{5A522733-5647-49EA-9267-BAB1D5652918}">
      <dgm:prSet/>
      <dgm:spPr/>
      <dgm:t>
        <a:bodyPr/>
        <a:lstStyle/>
        <a:p>
          <a:endParaRPr lang="ru-RU"/>
        </a:p>
      </dgm:t>
    </dgm:pt>
    <dgm:pt modelId="{C0552E6B-760D-44F0-9356-EA55E484EDA6}">
      <dgm:prSet phldrT="[Текст]"/>
      <dgm:spPr/>
      <dgm:t>
        <a:bodyPr/>
        <a:lstStyle/>
        <a:p>
          <a:r>
            <a:rPr lang="en-US" dirty="0" smtClean="0"/>
            <a:t>Problems with commands</a:t>
          </a:r>
          <a:endParaRPr lang="ru-RU" dirty="0"/>
        </a:p>
      </dgm:t>
    </dgm:pt>
    <dgm:pt modelId="{561A2F27-DDD5-4F70-B47F-1C21373ADC7B}" type="parTrans" cxnId="{7CB9AD70-3104-4770-B247-28AE6453F6B5}">
      <dgm:prSet/>
      <dgm:spPr/>
      <dgm:t>
        <a:bodyPr/>
        <a:lstStyle/>
        <a:p>
          <a:endParaRPr lang="ru-RU"/>
        </a:p>
      </dgm:t>
    </dgm:pt>
    <dgm:pt modelId="{317EC92B-33E9-4FE4-B7BC-05C2660C3179}" type="sibTrans" cxnId="{7CB9AD70-3104-4770-B247-28AE6453F6B5}">
      <dgm:prSet/>
      <dgm:spPr/>
      <dgm:t>
        <a:bodyPr/>
        <a:lstStyle/>
        <a:p>
          <a:endParaRPr lang="ru-RU"/>
        </a:p>
      </dgm:t>
    </dgm:pt>
    <dgm:pt modelId="{5B8CA5E9-348A-471D-B819-94504FA7A5D4}" type="pres">
      <dgm:prSet presAssocID="{F3E04BAA-14A0-426E-8C57-7969E359C27F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EC2EBF9D-2F6A-4E34-9E3E-C64CE2F8AFE0}" type="pres">
      <dgm:prSet presAssocID="{64F9D152-AE31-4879-B8EB-A7CE8DDFA0F7}" presName="composite" presStyleCnt="0"/>
      <dgm:spPr/>
    </dgm:pt>
    <dgm:pt modelId="{5221ABB3-62D7-4E87-A889-1C0BC424A8AE}" type="pres">
      <dgm:prSet presAssocID="{64F9D152-AE31-4879-B8EB-A7CE8DDFA0F7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47A13ED-83B6-4FE9-B2A7-7C4EB8486A68}" type="pres">
      <dgm:prSet presAssocID="{64F9D152-AE31-4879-B8EB-A7CE8DDFA0F7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CC0F366-D621-45D4-9157-B9D628C7A29D}" type="pres">
      <dgm:prSet presAssocID="{64F9D152-AE31-4879-B8EB-A7CE8DDFA0F7}" presName="BalanceSpacing" presStyleCnt="0"/>
      <dgm:spPr/>
    </dgm:pt>
    <dgm:pt modelId="{D0A5BD95-07A3-4D32-ACF7-5B63E44E2296}" type="pres">
      <dgm:prSet presAssocID="{64F9D152-AE31-4879-B8EB-A7CE8DDFA0F7}" presName="BalanceSpacing1" presStyleCnt="0"/>
      <dgm:spPr/>
    </dgm:pt>
    <dgm:pt modelId="{885F810A-05A5-4189-850E-F6048B60E95C}" type="pres">
      <dgm:prSet presAssocID="{4B26BED8-7AEA-4E90-B198-6800EF044351}" presName="Accent1Text" presStyleLbl="node1" presStyleIdx="1" presStyleCnt="6"/>
      <dgm:spPr/>
      <dgm:t>
        <a:bodyPr/>
        <a:lstStyle/>
        <a:p>
          <a:endParaRPr lang="ru-RU"/>
        </a:p>
      </dgm:t>
    </dgm:pt>
    <dgm:pt modelId="{1DAEAA24-DCFA-41B3-9147-B9DCD7C47A59}" type="pres">
      <dgm:prSet presAssocID="{4B26BED8-7AEA-4E90-B198-6800EF044351}" presName="spaceBetweenRectangles" presStyleCnt="0"/>
      <dgm:spPr/>
    </dgm:pt>
    <dgm:pt modelId="{3843875C-4FFE-45A8-ABD3-26FFA736990D}" type="pres">
      <dgm:prSet presAssocID="{BB3B1C58-CC2A-4B5E-8B3A-E18C509F78E6}" presName="composite" presStyleCnt="0"/>
      <dgm:spPr/>
    </dgm:pt>
    <dgm:pt modelId="{0000B15F-2688-403A-8576-40B3F303F6D1}" type="pres">
      <dgm:prSet presAssocID="{BB3B1C58-CC2A-4B5E-8B3A-E18C509F78E6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90BD542-08CE-44B3-905F-7EAACDEA6A89}" type="pres">
      <dgm:prSet presAssocID="{BB3B1C58-CC2A-4B5E-8B3A-E18C509F78E6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E004EF8-5056-49F3-9479-2A66A2D128BA}" type="pres">
      <dgm:prSet presAssocID="{BB3B1C58-CC2A-4B5E-8B3A-E18C509F78E6}" presName="BalanceSpacing" presStyleCnt="0"/>
      <dgm:spPr/>
    </dgm:pt>
    <dgm:pt modelId="{B60698D0-6D5A-4764-BF9F-AEB4773F72C4}" type="pres">
      <dgm:prSet presAssocID="{BB3B1C58-CC2A-4B5E-8B3A-E18C509F78E6}" presName="BalanceSpacing1" presStyleCnt="0"/>
      <dgm:spPr/>
    </dgm:pt>
    <dgm:pt modelId="{2D7A7105-B6BC-4957-B107-ADA0980514E7}" type="pres">
      <dgm:prSet presAssocID="{F59DC1C9-D143-4677-A89F-4D6CAB7906E9}" presName="Accent1Text" presStyleLbl="node1" presStyleIdx="3" presStyleCnt="6"/>
      <dgm:spPr/>
      <dgm:t>
        <a:bodyPr/>
        <a:lstStyle/>
        <a:p>
          <a:endParaRPr lang="ru-RU"/>
        </a:p>
      </dgm:t>
    </dgm:pt>
    <dgm:pt modelId="{4A9CE3E3-7780-4C01-A5F9-EEB2BE3C7B6C}" type="pres">
      <dgm:prSet presAssocID="{F59DC1C9-D143-4677-A89F-4D6CAB7906E9}" presName="spaceBetweenRectangles" presStyleCnt="0"/>
      <dgm:spPr/>
    </dgm:pt>
    <dgm:pt modelId="{7271EA13-170F-4B1B-9E99-32AAB101BF8D}" type="pres">
      <dgm:prSet presAssocID="{1BFAC391-26D5-4C5D-9691-C92495D135DF}" presName="composite" presStyleCnt="0"/>
      <dgm:spPr/>
    </dgm:pt>
    <dgm:pt modelId="{5921C9FE-6830-42D0-BA73-16131D7F04EE}" type="pres">
      <dgm:prSet presAssocID="{1BFAC391-26D5-4C5D-9691-C92495D135DF}" presName="Parent1" presStyleLbl="node1" presStyleIdx="4" presStyleCnt="6" custScaleX="101615" custScaleY="10030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5F98DCD-5594-40F3-BEA9-098533787594}" type="pres">
      <dgm:prSet presAssocID="{1BFAC391-26D5-4C5D-9691-C92495D135DF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E33C7A5-A8DF-46E0-97C1-C6397D30508C}" type="pres">
      <dgm:prSet presAssocID="{1BFAC391-26D5-4C5D-9691-C92495D135DF}" presName="BalanceSpacing" presStyleCnt="0"/>
      <dgm:spPr/>
    </dgm:pt>
    <dgm:pt modelId="{67150CC8-3FF4-4527-B3A6-F28B3BA7090F}" type="pres">
      <dgm:prSet presAssocID="{1BFAC391-26D5-4C5D-9691-C92495D135DF}" presName="BalanceSpacing1" presStyleCnt="0"/>
      <dgm:spPr/>
    </dgm:pt>
    <dgm:pt modelId="{C88CA370-6FC6-4137-BAC3-FE41A6064708}" type="pres">
      <dgm:prSet presAssocID="{9E83973D-A6CB-4BEE-A6F2-4C323D821249}" presName="Accent1Text" presStyleLbl="node1" presStyleIdx="5" presStyleCnt="6"/>
      <dgm:spPr/>
      <dgm:t>
        <a:bodyPr/>
        <a:lstStyle/>
        <a:p>
          <a:endParaRPr lang="ru-RU"/>
        </a:p>
      </dgm:t>
    </dgm:pt>
  </dgm:ptLst>
  <dgm:cxnLst>
    <dgm:cxn modelId="{A85B760D-62C7-4F8D-AFF8-77664F937C27}" type="presOf" srcId="{4B26BED8-7AEA-4E90-B198-6800EF044351}" destId="{885F810A-05A5-4189-850E-F6048B60E95C}" srcOrd="0" destOrd="0" presId="urn:microsoft.com/office/officeart/2008/layout/AlternatingHexagons"/>
    <dgm:cxn modelId="{528F6C81-C401-4E53-919B-090C48A3FB1E}" type="presOf" srcId="{BB3B1C58-CC2A-4B5E-8B3A-E18C509F78E6}" destId="{0000B15F-2688-403A-8576-40B3F303F6D1}" srcOrd="0" destOrd="0" presId="urn:microsoft.com/office/officeart/2008/layout/AlternatingHexagons"/>
    <dgm:cxn modelId="{B8F78599-DE04-4AE0-8DB6-B09A0DCD9A80}" srcId="{BB3B1C58-CC2A-4B5E-8B3A-E18C509F78E6}" destId="{687E33FB-3B08-4964-A479-CEBDD7ED1720}" srcOrd="0" destOrd="0" parTransId="{024BCB86-D255-46F5-844C-9AB38B94045E}" sibTransId="{3F7ADF79-F43B-444B-8634-541ABAAE7BA9}"/>
    <dgm:cxn modelId="{CDB4B783-A425-4A0E-B33D-FF749A602D9F}" type="presOf" srcId="{F59DC1C9-D143-4677-A89F-4D6CAB7906E9}" destId="{2D7A7105-B6BC-4957-B107-ADA0980514E7}" srcOrd="0" destOrd="0" presId="urn:microsoft.com/office/officeart/2008/layout/AlternatingHexagons"/>
    <dgm:cxn modelId="{FB2B901B-00D3-486B-AEBC-9EAE45A951EB}" srcId="{F3E04BAA-14A0-426E-8C57-7969E359C27F}" destId="{BB3B1C58-CC2A-4B5E-8B3A-E18C509F78E6}" srcOrd="1" destOrd="0" parTransId="{B70F0AED-9A79-4066-A591-A45D837DFA11}" sibTransId="{F59DC1C9-D143-4677-A89F-4D6CAB7906E9}"/>
    <dgm:cxn modelId="{15FDBA8C-5663-4BF5-9DB0-234501BCD979}" type="presOf" srcId="{687E33FB-3B08-4964-A479-CEBDD7ED1720}" destId="{390BD542-08CE-44B3-905F-7EAACDEA6A89}" srcOrd="0" destOrd="0" presId="urn:microsoft.com/office/officeart/2008/layout/AlternatingHexagons"/>
    <dgm:cxn modelId="{9384D7E5-3425-46F8-9969-A1ADE6EB97D5}" type="presOf" srcId="{1BFAC391-26D5-4C5D-9691-C92495D135DF}" destId="{5921C9FE-6830-42D0-BA73-16131D7F04EE}" srcOrd="0" destOrd="0" presId="urn:microsoft.com/office/officeart/2008/layout/AlternatingHexagons"/>
    <dgm:cxn modelId="{5A522733-5647-49EA-9267-BAB1D5652918}" srcId="{F3E04BAA-14A0-426E-8C57-7969E359C27F}" destId="{1BFAC391-26D5-4C5D-9691-C92495D135DF}" srcOrd="2" destOrd="0" parTransId="{2C7BA390-C39E-4654-9DCF-2E2BE2F9781F}" sibTransId="{9E83973D-A6CB-4BEE-A6F2-4C323D821249}"/>
    <dgm:cxn modelId="{6427B57D-7164-42F1-8688-9BA164EDB40B}" type="presOf" srcId="{C0552E6B-760D-44F0-9356-EA55E484EDA6}" destId="{25F98DCD-5594-40F3-BEA9-098533787594}" srcOrd="0" destOrd="0" presId="urn:microsoft.com/office/officeart/2008/layout/AlternatingHexagons"/>
    <dgm:cxn modelId="{C0F5FB06-C886-417E-9D6A-3C3459355E6D}" srcId="{64F9D152-AE31-4879-B8EB-A7CE8DDFA0F7}" destId="{7261B9D2-73F2-4607-87EF-F839285014FC}" srcOrd="0" destOrd="0" parTransId="{B07DB846-9DB1-42F5-A9D3-1BB3D4E33D12}" sibTransId="{3BB22730-BCDD-479E-9CF9-1D224D329748}"/>
    <dgm:cxn modelId="{A33B1741-5826-4A43-B908-0956C41C70B4}" type="presOf" srcId="{64F9D152-AE31-4879-B8EB-A7CE8DDFA0F7}" destId="{5221ABB3-62D7-4E87-A889-1C0BC424A8AE}" srcOrd="0" destOrd="0" presId="urn:microsoft.com/office/officeart/2008/layout/AlternatingHexagons"/>
    <dgm:cxn modelId="{9535A256-68C7-45AB-8203-273364409201}" type="presOf" srcId="{F3E04BAA-14A0-426E-8C57-7969E359C27F}" destId="{5B8CA5E9-348A-471D-B819-94504FA7A5D4}" srcOrd="0" destOrd="0" presId="urn:microsoft.com/office/officeart/2008/layout/AlternatingHexagons"/>
    <dgm:cxn modelId="{7CB9AD70-3104-4770-B247-28AE6453F6B5}" srcId="{1BFAC391-26D5-4C5D-9691-C92495D135DF}" destId="{C0552E6B-760D-44F0-9356-EA55E484EDA6}" srcOrd="0" destOrd="0" parTransId="{561A2F27-DDD5-4F70-B47F-1C21373ADC7B}" sibTransId="{317EC92B-33E9-4FE4-B7BC-05C2660C3179}"/>
    <dgm:cxn modelId="{C6ACC21C-57DB-49FE-8875-88C926CFB6DE}" type="presOf" srcId="{9E83973D-A6CB-4BEE-A6F2-4C323D821249}" destId="{C88CA370-6FC6-4137-BAC3-FE41A6064708}" srcOrd="0" destOrd="0" presId="urn:microsoft.com/office/officeart/2008/layout/AlternatingHexagons"/>
    <dgm:cxn modelId="{8F9DE392-BC9C-49D3-B073-7D88B586C2FB}" type="presOf" srcId="{7261B9D2-73F2-4607-87EF-F839285014FC}" destId="{F47A13ED-83B6-4FE9-B2A7-7C4EB8486A68}" srcOrd="0" destOrd="0" presId="urn:microsoft.com/office/officeart/2008/layout/AlternatingHexagons"/>
    <dgm:cxn modelId="{9A5DED7F-8D8C-41A5-8994-06751FC227B0}" srcId="{F3E04BAA-14A0-426E-8C57-7969E359C27F}" destId="{64F9D152-AE31-4879-B8EB-A7CE8DDFA0F7}" srcOrd="0" destOrd="0" parTransId="{CCCCD331-541E-4932-8F09-09B36FCD45CC}" sibTransId="{4B26BED8-7AEA-4E90-B198-6800EF044351}"/>
    <dgm:cxn modelId="{B29ACDA9-600E-49C7-9775-B16D55D07C11}" type="presParOf" srcId="{5B8CA5E9-348A-471D-B819-94504FA7A5D4}" destId="{EC2EBF9D-2F6A-4E34-9E3E-C64CE2F8AFE0}" srcOrd="0" destOrd="0" presId="urn:microsoft.com/office/officeart/2008/layout/AlternatingHexagons"/>
    <dgm:cxn modelId="{1F426FC1-0D3F-416B-B4AB-58174ED6F9C6}" type="presParOf" srcId="{EC2EBF9D-2F6A-4E34-9E3E-C64CE2F8AFE0}" destId="{5221ABB3-62D7-4E87-A889-1C0BC424A8AE}" srcOrd="0" destOrd="0" presId="urn:microsoft.com/office/officeart/2008/layout/AlternatingHexagons"/>
    <dgm:cxn modelId="{D9E03E2A-F94F-4115-BD2F-FF449EC2CAEC}" type="presParOf" srcId="{EC2EBF9D-2F6A-4E34-9E3E-C64CE2F8AFE0}" destId="{F47A13ED-83B6-4FE9-B2A7-7C4EB8486A68}" srcOrd="1" destOrd="0" presId="urn:microsoft.com/office/officeart/2008/layout/AlternatingHexagons"/>
    <dgm:cxn modelId="{274BB384-20C6-4F94-B011-66E576C8DE4E}" type="presParOf" srcId="{EC2EBF9D-2F6A-4E34-9E3E-C64CE2F8AFE0}" destId="{2CC0F366-D621-45D4-9157-B9D628C7A29D}" srcOrd="2" destOrd="0" presId="urn:microsoft.com/office/officeart/2008/layout/AlternatingHexagons"/>
    <dgm:cxn modelId="{205946B1-C450-4293-98C4-45816A3CAA64}" type="presParOf" srcId="{EC2EBF9D-2F6A-4E34-9E3E-C64CE2F8AFE0}" destId="{D0A5BD95-07A3-4D32-ACF7-5B63E44E2296}" srcOrd="3" destOrd="0" presId="urn:microsoft.com/office/officeart/2008/layout/AlternatingHexagons"/>
    <dgm:cxn modelId="{78CAEC9E-DBD0-4187-9CFE-C436689F7A6A}" type="presParOf" srcId="{EC2EBF9D-2F6A-4E34-9E3E-C64CE2F8AFE0}" destId="{885F810A-05A5-4189-850E-F6048B60E95C}" srcOrd="4" destOrd="0" presId="urn:microsoft.com/office/officeart/2008/layout/AlternatingHexagons"/>
    <dgm:cxn modelId="{F2470321-188D-4D29-A395-621A6D0BB503}" type="presParOf" srcId="{5B8CA5E9-348A-471D-B819-94504FA7A5D4}" destId="{1DAEAA24-DCFA-41B3-9147-B9DCD7C47A59}" srcOrd="1" destOrd="0" presId="urn:microsoft.com/office/officeart/2008/layout/AlternatingHexagons"/>
    <dgm:cxn modelId="{EA647D70-5A1B-4555-B63A-C42E5F277921}" type="presParOf" srcId="{5B8CA5E9-348A-471D-B819-94504FA7A5D4}" destId="{3843875C-4FFE-45A8-ABD3-26FFA736990D}" srcOrd="2" destOrd="0" presId="urn:microsoft.com/office/officeart/2008/layout/AlternatingHexagons"/>
    <dgm:cxn modelId="{134EA837-B7C8-477A-8759-137A31B1AE1C}" type="presParOf" srcId="{3843875C-4FFE-45A8-ABD3-26FFA736990D}" destId="{0000B15F-2688-403A-8576-40B3F303F6D1}" srcOrd="0" destOrd="0" presId="urn:microsoft.com/office/officeart/2008/layout/AlternatingHexagons"/>
    <dgm:cxn modelId="{39581F32-E186-48C8-A162-E4E49F493286}" type="presParOf" srcId="{3843875C-4FFE-45A8-ABD3-26FFA736990D}" destId="{390BD542-08CE-44B3-905F-7EAACDEA6A89}" srcOrd="1" destOrd="0" presId="urn:microsoft.com/office/officeart/2008/layout/AlternatingHexagons"/>
    <dgm:cxn modelId="{9C1D3C17-AAAC-489F-A3E8-BE2F61A440AA}" type="presParOf" srcId="{3843875C-4FFE-45A8-ABD3-26FFA736990D}" destId="{3E004EF8-5056-49F3-9479-2A66A2D128BA}" srcOrd="2" destOrd="0" presId="urn:microsoft.com/office/officeart/2008/layout/AlternatingHexagons"/>
    <dgm:cxn modelId="{F948FCD5-0298-4739-B57B-3C69E1F0E354}" type="presParOf" srcId="{3843875C-4FFE-45A8-ABD3-26FFA736990D}" destId="{B60698D0-6D5A-4764-BF9F-AEB4773F72C4}" srcOrd="3" destOrd="0" presId="urn:microsoft.com/office/officeart/2008/layout/AlternatingHexagons"/>
    <dgm:cxn modelId="{A7E8E5AF-BA42-4FC1-9C14-3C4087559FEC}" type="presParOf" srcId="{3843875C-4FFE-45A8-ABD3-26FFA736990D}" destId="{2D7A7105-B6BC-4957-B107-ADA0980514E7}" srcOrd="4" destOrd="0" presId="urn:microsoft.com/office/officeart/2008/layout/AlternatingHexagons"/>
    <dgm:cxn modelId="{DF8D231C-3E5D-483F-9C1C-DDB7963ECC84}" type="presParOf" srcId="{5B8CA5E9-348A-471D-B819-94504FA7A5D4}" destId="{4A9CE3E3-7780-4C01-A5F9-EEB2BE3C7B6C}" srcOrd="3" destOrd="0" presId="urn:microsoft.com/office/officeart/2008/layout/AlternatingHexagons"/>
    <dgm:cxn modelId="{C9D0FBDA-B884-4F1D-A359-DDE2B4C79933}" type="presParOf" srcId="{5B8CA5E9-348A-471D-B819-94504FA7A5D4}" destId="{7271EA13-170F-4B1B-9E99-32AAB101BF8D}" srcOrd="4" destOrd="0" presId="urn:microsoft.com/office/officeart/2008/layout/AlternatingHexagons"/>
    <dgm:cxn modelId="{EB775406-A7D6-40A4-A5BA-6D065F97F280}" type="presParOf" srcId="{7271EA13-170F-4B1B-9E99-32AAB101BF8D}" destId="{5921C9FE-6830-42D0-BA73-16131D7F04EE}" srcOrd="0" destOrd="0" presId="urn:microsoft.com/office/officeart/2008/layout/AlternatingHexagons"/>
    <dgm:cxn modelId="{59414740-150D-40FE-8D5A-786CCD3FEAAC}" type="presParOf" srcId="{7271EA13-170F-4B1B-9E99-32AAB101BF8D}" destId="{25F98DCD-5594-40F3-BEA9-098533787594}" srcOrd="1" destOrd="0" presId="urn:microsoft.com/office/officeart/2008/layout/AlternatingHexagons"/>
    <dgm:cxn modelId="{5C9E999A-F6E4-4D1C-BDC5-AB77E217D80E}" type="presParOf" srcId="{7271EA13-170F-4B1B-9E99-32AAB101BF8D}" destId="{0E33C7A5-A8DF-46E0-97C1-C6397D30508C}" srcOrd="2" destOrd="0" presId="urn:microsoft.com/office/officeart/2008/layout/AlternatingHexagons"/>
    <dgm:cxn modelId="{F21B96B3-ED99-4A15-AC06-2DBF550D07E0}" type="presParOf" srcId="{7271EA13-170F-4B1B-9E99-32AAB101BF8D}" destId="{67150CC8-3FF4-4527-B3A6-F28B3BA7090F}" srcOrd="3" destOrd="0" presId="urn:microsoft.com/office/officeart/2008/layout/AlternatingHexagons"/>
    <dgm:cxn modelId="{BDE54FDA-4137-43C1-B5A8-26EB7485911B}" type="presParOf" srcId="{7271EA13-170F-4B1B-9E99-32AAB101BF8D}" destId="{C88CA370-6FC6-4137-BAC3-FE41A606470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3A8AD-8B01-4110-A29F-10CC5F7A2D5A}">
      <dsp:nvSpPr>
        <dsp:cNvPr id="0" name=""/>
        <dsp:cNvSpPr/>
      </dsp:nvSpPr>
      <dsp:spPr>
        <a:xfrm>
          <a:off x="0" y="1469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2245B-A34B-48ED-A134-55D6D3C49DD6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D3242E-FC26-455F-B6ED-8FC692CBD89E}">
      <dsp:nvSpPr>
        <dsp:cNvPr id="0" name=""/>
        <dsp:cNvSpPr/>
      </dsp:nvSpPr>
      <dsp:spPr>
        <a:xfrm>
          <a:off x="860480" y="1469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i="0" kern="1200" dirty="0" smtClean="0"/>
            <a:t>Research</a:t>
          </a:r>
          <a:r>
            <a:rPr lang="kk-KZ" sz="2200" b="0" i="0" kern="1200" dirty="0" smtClean="0"/>
            <a:t> </a:t>
          </a:r>
          <a:r>
            <a:rPr lang="en-US" sz="2200" b="0" i="0" kern="1200" dirty="0" smtClean="0"/>
            <a:t>material</a:t>
          </a:r>
          <a:endParaRPr lang="ru-RU" sz="2200" kern="1200" noProof="0" dirty="0"/>
        </a:p>
      </dsp:txBody>
      <dsp:txXfrm>
        <a:off x="860480" y="1469"/>
        <a:ext cx="2864176" cy="745005"/>
      </dsp:txXfrm>
    </dsp:sp>
    <dsp:sp modelId="{8AC75408-A83A-4B24-A30F-7377A08565C6}">
      <dsp:nvSpPr>
        <dsp:cNvPr id="0" name=""/>
        <dsp:cNvSpPr/>
      </dsp:nvSpPr>
      <dsp:spPr>
        <a:xfrm>
          <a:off x="0" y="943305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8C622-3FFB-47D9-A26D-06054D22A5A7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21D5C-8E51-47CA-9565-DA91D94E4D76}">
      <dsp:nvSpPr>
        <dsp:cNvPr id="0" name=""/>
        <dsp:cNvSpPr/>
      </dsp:nvSpPr>
      <dsp:spPr>
        <a:xfrm>
          <a:off x="860480" y="932726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noProof="0" dirty="0" smtClean="0"/>
            <a:t>Creating</a:t>
          </a:r>
          <a:r>
            <a:rPr lang="en-US" sz="2200" kern="1200" baseline="0" noProof="0" dirty="0" smtClean="0"/>
            <a:t> in SQL</a:t>
          </a:r>
          <a:endParaRPr lang="ru-RU" sz="2200" kern="1200" noProof="0" dirty="0"/>
        </a:p>
      </dsp:txBody>
      <dsp:txXfrm>
        <a:off x="860480" y="932726"/>
        <a:ext cx="2864176" cy="745005"/>
      </dsp:txXfrm>
    </dsp:sp>
    <dsp:sp modelId="{C01A6FD6-644F-4A38-8AAF-FA2CD15EFB95}">
      <dsp:nvSpPr>
        <dsp:cNvPr id="0" name=""/>
        <dsp:cNvSpPr/>
      </dsp:nvSpPr>
      <dsp:spPr>
        <a:xfrm>
          <a:off x="0" y="1863982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A392A0-C484-48E8-81EA-8479B0B6C090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94D1E-8E8D-452F-9A66-DA5B842B5860}">
      <dsp:nvSpPr>
        <dsp:cNvPr id="0" name=""/>
        <dsp:cNvSpPr/>
      </dsp:nvSpPr>
      <dsp:spPr>
        <a:xfrm>
          <a:off x="860480" y="1863982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noProof="0" dirty="0" smtClean="0"/>
            <a:t>Insert examples</a:t>
          </a:r>
          <a:endParaRPr lang="ru-RU" sz="2200" kern="1200" noProof="0" dirty="0"/>
        </a:p>
      </dsp:txBody>
      <dsp:txXfrm>
        <a:off x="860480" y="1863982"/>
        <a:ext cx="2864176" cy="745005"/>
      </dsp:txXfrm>
    </dsp:sp>
    <dsp:sp modelId="{6DC3A653-9B12-4739-B88C-98A411249860}">
      <dsp:nvSpPr>
        <dsp:cNvPr id="0" name=""/>
        <dsp:cNvSpPr/>
      </dsp:nvSpPr>
      <dsp:spPr>
        <a:xfrm>
          <a:off x="0" y="2795238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1C656-EFEF-430D-BD29-9D4BB92DACB1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97ECCA-F261-4E89-8F4D-FFABF292E2CC}">
      <dsp:nvSpPr>
        <dsp:cNvPr id="0" name=""/>
        <dsp:cNvSpPr/>
      </dsp:nvSpPr>
      <dsp:spPr>
        <a:xfrm>
          <a:off x="860480" y="2795238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noProof="0" dirty="0" smtClean="0"/>
            <a:t>Fix </a:t>
          </a:r>
          <a:r>
            <a:rPr lang="en-US" sz="2200" kern="1200" noProof="0" dirty="0" err="1" smtClean="0"/>
            <a:t>bages</a:t>
          </a:r>
          <a:endParaRPr lang="ru-RU" sz="2200" kern="1200" noProof="0" dirty="0"/>
        </a:p>
      </dsp:txBody>
      <dsp:txXfrm>
        <a:off x="860480" y="2795238"/>
        <a:ext cx="2864176" cy="745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21ABB3-62D7-4E87-A889-1C0BC424A8AE}">
      <dsp:nvSpPr>
        <dsp:cNvPr id="0" name=""/>
        <dsp:cNvSpPr/>
      </dsp:nvSpPr>
      <dsp:spPr>
        <a:xfrm rot="5400000">
          <a:off x="2901007" y="99311"/>
          <a:ext cx="1503093" cy="130769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noProof="0" dirty="0" smtClean="0"/>
            <a:t>Right connections</a:t>
          </a:r>
          <a:r>
            <a:rPr lang="en-US" sz="1600" kern="1200" dirty="0" smtClean="0"/>
            <a:t> </a:t>
          </a:r>
          <a:endParaRPr lang="ru-RU" sz="1600" kern="1200" dirty="0"/>
        </a:p>
      </dsp:txBody>
      <dsp:txXfrm rot="-5400000">
        <a:off x="3202490" y="235842"/>
        <a:ext cx="900127" cy="1034629"/>
      </dsp:txXfrm>
    </dsp:sp>
    <dsp:sp modelId="{F47A13ED-83B6-4FE9-B2A7-7C4EB8486A68}">
      <dsp:nvSpPr>
        <dsp:cNvPr id="0" name=""/>
        <dsp:cNvSpPr/>
      </dsp:nvSpPr>
      <dsp:spPr>
        <a:xfrm>
          <a:off x="4346081" y="302229"/>
          <a:ext cx="1677452" cy="901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How to connect tables</a:t>
          </a:r>
          <a:endParaRPr lang="ru-RU" sz="2100" kern="1200" dirty="0"/>
        </a:p>
      </dsp:txBody>
      <dsp:txXfrm>
        <a:off x="4346081" y="302229"/>
        <a:ext cx="1677452" cy="901855"/>
      </dsp:txXfrm>
    </dsp:sp>
    <dsp:sp modelId="{885F810A-05A5-4189-850E-F6048B60E95C}">
      <dsp:nvSpPr>
        <dsp:cNvPr id="0" name=""/>
        <dsp:cNvSpPr/>
      </dsp:nvSpPr>
      <dsp:spPr>
        <a:xfrm rot="5400000">
          <a:off x="1488701" y="99311"/>
          <a:ext cx="1503093" cy="130769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 rot="-5400000">
        <a:off x="1790184" y="235842"/>
        <a:ext cx="900127" cy="1034629"/>
      </dsp:txXfrm>
    </dsp:sp>
    <dsp:sp modelId="{0000B15F-2688-403A-8576-40B3F303F6D1}">
      <dsp:nvSpPr>
        <dsp:cNvPr id="0" name=""/>
        <dsp:cNvSpPr/>
      </dsp:nvSpPr>
      <dsp:spPr>
        <a:xfrm rot="5400000">
          <a:off x="2192149" y="1375137"/>
          <a:ext cx="1503093" cy="130769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NULL</a:t>
          </a:r>
          <a:endParaRPr lang="ru-RU" sz="2100" kern="1200" dirty="0"/>
        </a:p>
      </dsp:txBody>
      <dsp:txXfrm rot="-5400000">
        <a:off x="2493632" y="1511668"/>
        <a:ext cx="900127" cy="1034629"/>
      </dsp:txXfrm>
    </dsp:sp>
    <dsp:sp modelId="{390BD542-08CE-44B3-905F-7EAACDEA6A89}">
      <dsp:nvSpPr>
        <dsp:cNvPr id="0" name=""/>
        <dsp:cNvSpPr/>
      </dsp:nvSpPr>
      <dsp:spPr>
        <a:xfrm>
          <a:off x="612398" y="1578054"/>
          <a:ext cx="1623340" cy="901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How to add NULLS</a:t>
          </a:r>
          <a:endParaRPr lang="ru-RU" sz="2100" kern="1200" dirty="0"/>
        </a:p>
      </dsp:txBody>
      <dsp:txXfrm>
        <a:off x="612398" y="1578054"/>
        <a:ext cx="1623340" cy="901855"/>
      </dsp:txXfrm>
    </dsp:sp>
    <dsp:sp modelId="{2D7A7105-B6BC-4957-B107-ADA0980514E7}">
      <dsp:nvSpPr>
        <dsp:cNvPr id="0" name=""/>
        <dsp:cNvSpPr/>
      </dsp:nvSpPr>
      <dsp:spPr>
        <a:xfrm rot="5400000">
          <a:off x="3604455" y="1375137"/>
          <a:ext cx="1503093" cy="130769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 rot="-5400000">
        <a:off x="3905938" y="1511668"/>
        <a:ext cx="900127" cy="1034629"/>
      </dsp:txXfrm>
    </dsp:sp>
    <dsp:sp modelId="{5921C9FE-6830-42D0-BA73-16131D7F04EE}">
      <dsp:nvSpPr>
        <dsp:cNvPr id="0" name=""/>
        <dsp:cNvSpPr/>
      </dsp:nvSpPr>
      <dsp:spPr>
        <a:xfrm rot="5400000">
          <a:off x="2898715" y="2642695"/>
          <a:ext cx="1507677" cy="1328810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Delete commands</a:t>
          </a:r>
          <a:endParaRPr lang="ru-RU" sz="1600" kern="1200" dirty="0"/>
        </a:p>
      </dsp:txBody>
      <dsp:txXfrm rot="-5400000">
        <a:off x="3196479" y="2789636"/>
        <a:ext cx="912148" cy="1034929"/>
      </dsp:txXfrm>
    </dsp:sp>
    <dsp:sp modelId="{25F98DCD-5594-40F3-BEA9-098533787594}">
      <dsp:nvSpPr>
        <dsp:cNvPr id="0" name=""/>
        <dsp:cNvSpPr/>
      </dsp:nvSpPr>
      <dsp:spPr>
        <a:xfrm>
          <a:off x="4346081" y="2856172"/>
          <a:ext cx="1677452" cy="901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Problems with commands</a:t>
          </a:r>
          <a:endParaRPr lang="ru-RU" sz="2100" kern="1200" dirty="0"/>
        </a:p>
      </dsp:txBody>
      <dsp:txXfrm>
        <a:off x="4346081" y="2856172"/>
        <a:ext cx="1677452" cy="901855"/>
      </dsp:txXfrm>
    </dsp:sp>
    <dsp:sp modelId="{C88CA370-6FC6-4137-BAC3-FE41A6064708}">
      <dsp:nvSpPr>
        <dsp:cNvPr id="0" name=""/>
        <dsp:cNvSpPr/>
      </dsp:nvSpPr>
      <dsp:spPr>
        <a:xfrm rot="5400000">
          <a:off x="1488701" y="2653255"/>
          <a:ext cx="1503093" cy="130769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 rot="-5400000">
        <a:off x="1790184" y="2789786"/>
        <a:ext cx="900127" cy="1034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4833195-C9E5-4263-A8CE-2957460BED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C847F1-2BEE-46A1-AE3C-2BB710172D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9BF13-A72D-417D-A899-DF3406B12651}" type="datetime1">
              <a:rPr lang="ru-RU" smtClean="0"/>
              <a:t>22.11.2020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FAEBA3F-5702-4425-9EFC-08D99BE2A3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C57BB94-30CC-4716-8E0F-B76CE8EDF4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9F138-6F59-46F2-867F-C40065E313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580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6.jpg>
</file>

<file path=ppt/media/image17.jpeg>
</file>

<file path=ppt/media/image2.png>
</file>

<file path=ppt/media/image3.jpeg>
</file>

<file path=ppt/media/image4.jpeg>
</file>

<file path=ppt/media/image5.png>
</file>

<file path=ppt/media/image6.png>
</file>

<file path=ppt/media/image7.jpg>
</file>

<file path=ppt/media/image7.svg>
</file>

<file path=ppt/media/image8.jp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D2E19-CF2F-471F-9F15-A7E775576DA0}" type="datetime1">
              <a:rPr lang="ru-RU" smtClean="0"/>
              <a:pPr/>
              <a:t>22.11.2020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F5C41-B418-41F9-8BA6-2EC234803DA0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37453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F5C41-B418-41F9-8BA6-2EC234803DA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47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F5C41-B418-41F9-8BA6-2EC234803DA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937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F5C41-B418-41F9-8BA6-2EC234803DA0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979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F5C41-B418-41F9-8BA6-2EC234803DA0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022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 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0A09DCDA-6C68-4DD6-8446-65CF147B7F5A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AD2744-95BA-49DE-9684-0D4AB290254A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AEED31-2244-4CBE-A8BC-B13F3383B3F0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2" name="Текст 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D91D37-1F7A-4797-967C-216FDDFA340D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88EACF-247A-4A13-B4FD-03252124E00E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" name="Текст 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Текст 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1" name="Текст 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1A4C29-CE33-43C4-BB77-810F5569556E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9" name="Текст 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2" name="Текст 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5885BD-9BEB-4A8B-A727-6661A26E5E49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5A7D2E-8A04-4F23-AB60-8923863D0EAE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9C7C07-008E-4E9E-A1A7-D0FC97334312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67D0E1-DD4F-4C08-80BF-60244822F39C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05FC60-C255-4F21-9807-206DD42B1BB3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360DDE-5CC6-4B6F-B427-1EEFB82C7CF3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95483B-7CE3-4B9D-917F-54421BF8CE9B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10351B-002D-46D5-87AC-08F1EF3DEDDA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514F2-9BA9-4268-858C-2727BB5C5F5A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F34AB7-CE0A-46C5-B378-98945AFF09E3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64A012-96FC-4472-A49F-0C69B370515E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 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967F47F-7408-4457-870A-C83435B50328}" type="datetime1">
              <a:rPr lang="ru-RU" noProof="0" smtClean="0"/>
              <a:t>22.11.2020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proverka@example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8.jp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stechnica.com/" TargetMode="External"/><Relationship Id="rId2" Type="http://schemas.openxmlformats.org/officeDocument/2006/relationships/hyperlink" Target="http://www.promover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Moving_company" TargetMode="External"/><Relationship Id="rId5" Type="http://schemas.openxmlformats.org/officeDocument/2006/relationships/hyperlink" Target="https://www.unitedvanlines.com/" TargetMode="External"/><Relationship Id="rId4" Type="http://schemas.openxmlformats.org/officeDocument/2006/relationships/hyperlink" Target="https://www.nytime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Группа 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Прямоугольник 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/>
            </a:p>
          </p:txBody>
        </p:sp>
        <p:pic>
          <p:nvPicPr>
            <p:cNvPr id="12" name="Рисунок 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 4" descr="Лампочка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Группа 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/>
            </a:p>
          </p:txBody>
        </p: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Полилиния 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Полилиния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Полилиния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Полилиния 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Полилиния 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Полилиния 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Полилиния 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Полилиния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Полилиния 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Прямоугольник 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Полилиния 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Полилиния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Полилиния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Полилиния 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Полилиния 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Полилиния 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Полилиния 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Полилиния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Полилиния 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Прямоугольник 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/>
            <a:r>
              <a:rPr lang="en-US" dirty="0"/>
              <a:t>Moving service system</a:t>
            </a:r>
            <a:endParaRPr lang="ru-RU" dirty="0"/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US" dirty="0" smtClean="0"/>
              <a:t>Kuanysh Amandos, se2001</a:t>
            </a:r>
            <a:endParaRPr lang="ru-RU" dirty="0"/>
          </a:p>
        </p:txBody>
      </p:sp>
      <p:sp>
        <p:nvSpPr>
          <p:cNvPr id="38" name="Прямоугольник 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/>
            <a:r>
              <a:rPr lang="ru-RU" dirty="0"/>
              <a:t>  </a:t>
            </a:r>
            <a:r>
              <a:rPr lang="en-US" dirty="0"/>
              <a:t>Thanks for attention</a:t>
            </a:r>
            <a:r>
              <a:rPr lang="ru-RU" dirty="0"/>
              <a:t>	</a:t>
            </a:r>
          </a:p>
        </p:txBody>
      </p:sp>
      <p:pic>
        <p:nvPicPr>
          <p:cNvPr id="6" name="Рисунок 5" descr="Цепь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Текст 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400" dirty="0" smtClean="0">
                <a:hlinkClick r:id="rId4"/>
              </a:rPr>
              <a:t>Kuanysh Amandos</a:t>
            </a:r>
            <a:endParaRPr lang="ru-RU" sz="2400" dirty="0"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</a:t>
            </a:r>
            <a:r>
              <a:rPr lang="en-US" sz="3200" dirty="0" smtClean="0"/>
              <a:t>roject idea</a:t>
            </a:r>
            <a:endParaRPr lang="en-US" sz="3200" dirty="0"/>
          </a:p>
          <a:p>
            <a:r>
              <a:rPr lang="en-US" sz="3200" dirty="0"/>
              <a:t>Progress</a:t>
            </a:r>
          </a:p>
          <a:p>
            <a:r>
              <a:rPr lang="en-US" sz="3200" dirty="0"/>
              <a:t>Problems</a:t>
            </a:r>
          </a:p>
          <a:p>
            <a:r>
              <a:rPr lang="en-US" sz="3200" dirty="0"/>
              <a:t>Conclusion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137" y="1026877"/>
            <a:ext cx="5869274" cy="443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8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r>
              <a:rPr lang="kk-KZ" dirty="0" smtClean="0"/>
              <a:t> </a:t>
            </a:r>
            <a:r>
              <a:rPr lang="en-US" dirty="0"/>
              <a:t>Idea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387" y="2371408"/>
            <a:ext cx="4719331" cy="3541712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080" y="2371408"/>
            <a:ext cx="4719331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1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Группа 204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6" name="Прямоугольник 205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pic>
          <p:nvPicPr>
            <p:cNvPr id="207" name="Рисунок 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n-US" sz="3200" dirty="0" smtClean="0"/>
              <a:t>progress</a:t>
            </a:r>
            <a:endParaRPr lang="ru-RU" sz="3200" dirty="0"/>
          </a:p>
        </p:txBody>
      </p:sp>
      <p:pic>
        <p:nvPicPr>
          <p:cNvPr id="10" name="Объект 6" descr="монтажная плата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0584" r="10584"/>
          <a:stretch/>
        </p:blipFill>
        <p:spPr>
          <a:xfrm flipH="1">
            <a:off x="-5597" y="-9525"/>
            <a:ext cx="7558541" cy="6848475"/>
          </a:xfrm>
          <a:prstGeom prst="rect">
            <a:avLst/>
          </a:prstGeom>
        </p:spPr>
      </p:pic>
      <p:grpSp>
        <p:nvGrpSpPr>
          <p:cNvPr id="209" name="Группа 208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10" name="Прямоугольник 209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1" name="Полилиния 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рямоугольник 212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4" name="Полилиния 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 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 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 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 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олилиния 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Полилиния 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 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 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 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 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Полилиния 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Полилиния 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Полилиния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Полилиния 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Полилиния 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Прямоугольник 237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Полилиния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Полилиния 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Полилиния 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Полилиния 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Полилиния 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Полилиния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Полилиния 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Полилиния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Полилиния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Полилиния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Полилиния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Прямоугольник 249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Полилиния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Полилиния 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Полилиния 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Полилиния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Полилиния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Полилиния 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Полилиния 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Полилиния 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Полилиния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Полилиния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Полилиния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Полилиния 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Полилиния 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Объект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1662750"/>
              </p:ext>
            </p:extLst>
          </p:nvPr>
        </p:nvGraphicFramePr>
        <p:xfrm>
          <a:off x="7962518" y="2249487"/>
          <a:ext cx="3724657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Gantt char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41" y="2325865"/>
            <a:ext cx="9354604" cy="3212785"/>
          </a:xfrm>
        </p:spPr>
      </p:pic>
    </p:spTree>
    <p:extLst>
      <p:ext uri="{BB962C8B-B14F-4D97-AF65-F5344CB8AC3E}">
        <p14:creationId xmlns:p14="http://schemas.microsoft.com/office/powerpoint/2010/main" val="3672396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93" name="Рисунок 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 xmlns:dgm="http://schemas.openxmlformats.org/drawingml/2006/diagram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Группа 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Прямоугольник 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Полилиния 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Полилиния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Полилиния 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Полилиния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Полилиния 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Полилиния 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Полилиния 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Полилиния 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Полилиния 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Полилиния 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Линия 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Полилиния 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Полилиния 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Полилиния 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Полилиния 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Прямоугольник 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Полилиния 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Полилиния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Полилиния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Полилиния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Полилиния 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Полилиния 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Полилиния 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Полилиния 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Полилиния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Полилиния 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en-US" sz="3300" dirty="0" smtClean="0">
                <a:solidFill>
                  <a:srgbClr val="FFFFFF"/>
                </a:solidFill>
              </a:rPr>
              <a:t>Progress of creating</a:t>
            </a:r>
            <a:endParaRPr lang="ru-RU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Прямоугольник с двумя скругленными противолежащими углами 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grpSp>
        <p:nvGrpSpPr>
          <p:cNvPr id="126" name="Группа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Полилиния 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Полилиния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Полилиния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Полилиния 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Полилиния 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Полилиния 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Полилиния 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Полилиния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Полилиния 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Прямоугольник 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102309" y="1183322"/>
            <a:ext cx="6921291" cy="410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</a:t>
            </a:r>
            <a:r>
              <a:rPr lang="en-US" dirty="0" err="1"/>
              <a:t>i</a:t>
            </a:r>
            <a:r>
              <a:rPr lang="en-US" dirty="0"/>
              <a:t> faced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7077054"/>
              </p:ext>
            </p:extLst>
          </p:nvPr>
        </p:nvGraphicFramePr>
        <p:xfrm>
          <a:off x="5561010" y="1940334"/>
          <a:ext cx="6635932" cy="4062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Рисунок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27" y="2817111"/>
            <a:ext cx="5605369" cy="230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1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35" y="1901144"/>
            <a:ext cx="8039802" cy="4466557"/>
          </a:xfrm>
        </p:spPr>
      </p:pic>
    </p:spTree>
    <p:extLst>
      <p:ext uri="{BB962C8B-B14F-4D97-AF65-F5344CB8AC3E}">
        <p14:creationId xmlns:p14="http://schemas.microsoft.com/office/powerpoint/2010/main" val="404889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References</a:t>
            </a:r>
            <a:endParaRPr lang="ru-RU" dirty="0"/>
          </a:p>
        </p:txBody>
      </p:sp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602377" y="1907177"/>
            <a:ext cx="8847909" cy="4746172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800" dirty="0"/>
              <a:t>American  Moving  &amp;  Storage  Association.  </a:t>
            </a:r>
            <a:r>
              <a:rPr lang="en-US" sz="1800" i="1" dirty="0"/>
              <a:t>American  Moving  &amp;  Storage Association – Industry  Fact  Sheet.  </a:t>
            </a:r>
            <a:r>
              <a:rPr lang="en-US" sz="1800" dirty="0"/>
              <a:t>Retrieved </a:t>
            </a:r>
            <a:r>
              <a:rPr lang="en-US" sz="1800" dirty="0" smtClean="0"/>
              <a:t>          May  </a:t>
            </a:r>
            <a:r>
              <a:rPr lang="en-US" sz="1800" dirty="0"/>
              <a:t>9,  2015,  from  </a:t>
            </a:r>
            <a:r>
              <a:rPr lang="en-US" sz="1800" u="sng" dirty="0">
                <a:hlinkClick r:id="rId2"/>
              </a:rPr>
              <a:t>http://www.promover.org/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 smtClean="0"/>
              <a:t> Paul</a:t>
            </a:r>
            <a:r>
              <a:rPr lang="en-US" sz="1800" dirty="0"/>
              <a:t>,  R.  (2011,  April  10).  </a:t>
            </a:r>
            <a:r>
              <a:rPr lang="en-US" sz="1800" i="1" dirty="0"/>
              <a:t>A  guided  tour  of  the  Microsoft  Command  Shell.  </a:t>
            </a:r>
            <a:r>
              <a:rPr lang="en-US" sz="1800" dirty="0" err="1"/>
              <a:t>Ars</a:t>
            </a:r>
            <a:r>
              <a:rPr lang="en-US" sz="1800" dirty="0"/>
              <a:t>   </a:t>
            </a:r>
            <a:r>
              <a:rPr lang="en-US" sz="1800" dirty="0" err="1"/>
              <a:t>Technica</a:t>
            </a:r>
            <a:r>
              <a:rPr lang="en-US" sz="1800" i="1" dirty="0"/>
              <a:t>.  </a:t>
            </a:r>
            <a:r>
              <a:rPr lang="en-US" sz="1800" dirty="0"/>
              <a:t>Retrieved  from  </a:t>
            </a:r>
            <a:r>
              <a:rPr lang="en-US" sz="1800" u="sng" dirty="0">
                <a:hlinkClick r:id="rId3"/>
              </a:rPr>
              <a:t>https://arstechnica.com/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 smtClean="0"/>
              <a:t> </a:t>
            </a:r>
            <a:r>
              <a:rPr lang="en-US" sz="1800" dirty="0" err="1" smtClean="0"/>
              <a:t>Stellin</a:t>
            </a:r>
            <a:r>
              <a:rPr lang="en-US" sz="1800" dirty="0"/>
              <a:t>,  S.  (2007,  July</a:t>
            </a:r>
            <a:r>
              <a:rPr lang="kk-KZ" sz="1800" dirty="0"/>
              <a:t>  </a:t>
            </a:r>
            <a:r>
              <a:rPr lang="en-US" sz="1800" dirty="0"/>
              <a:t>29).  </a:t>
            </a:r>
            <a:r>
              <a:rPr lang="en-US" sz="1800" i="1" dirty="0"/>
              <a:t>The  Movers  Are  Here.  Have  You  Done  Your Homework?.</a:t>
            </a:r>
            <a:r>
              <a:rPr lang="en-US" sz="1800" dirty="0"/>
              <a:t>   New   York   Times</a:t>
            </a:r>
            <a:r>
              <a:rPr lang="en-US" sz="1800" i="1" dirty="0"/>
              <a:t>.  </a:t>
            </a:r>
            <a:r>
              <a:rPr lang="en-US" sz="1800" dirty="0"/>
              <a:t> Retrieved  from </a:t>
            </a:r>
            <a:r>
              <a:rPr lang="en-US" sz="1800" u="sng" dirty="0">
                <a:hlinkClick r:id="rId4"/>
              </a:rPr>
              <a:t>https://www.nytimes.com/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/>
              <a:t>United  Van  Lines.  </a:t>
            </a:r>
            <a:r>
              <a:rPr lang="en-US" sz="1800" i="1" dirty="0"/>
              <a:t>Moving  Company:  America's  #1  Mover.  </a:t>
            </a:r>
            <a:r>
              <a:rPr lang="en-US" sz="1800" dirty="0"/>
              <a:t>Retrieved November  19,  2020,  from  </a:t>
            </a:r>
            <a:r>
              <a:rPr lang="en-US" sz="1800" u="sng" dirty="0">
                <a:hlinkClick r:id="rId5"/>
              </a:rPr>
              <a:t>https://www.unitedvanlines.com/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/>
              <a:t>Wikipedia  (</a:t>
            </a:r>
            <a:r>
              <a:rPr lang="en-US" sz="1800" dirty="0" err="1"/>
              <a:t>n.d</a:t>
            </a:r>
            <a:r>
              <a:rPr lang="en-US" sz="1800" dirty="0"/>
              <a:t>)  </a:t>
            </a:r>
            <a:r>
              <a:rPr lang="en-US" sz="1800" i="1" dirty="0"/>
              <a:t>Moving  company</a:t>
            </a:r>
            <a:r>
              <a:rPr lang="en-US" sz="1800" dirty="0"/>
              <a:t>.  Retrieved   October  17,   2020,  from  </a:t>
            </a:r>
            <a:r>
              <a:rPr lang="en-US" sz="1800" u="sng" dirty="0">
                <a:hlinkClick r:id="rId6"/>
              </a:rPr>
              <a:t>https://en.wikipedia.org/wiki/Moving_company</a:t>
            </a:r>
            <a:endParaRPr lang="ru-RU" sz="1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820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епь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E9F5BB-97DB-4160-B47A-8FCEBC4F46E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«Современная схема»</Template>
  <TotalTime>0</TotalTime>
  <Words>190</Words>
  <Application>Microsoft Office PowerPoint</Application>
  <PresentationFormat>Широкоэкранный</PresentationFormat>
  <Paragraphs>35</Paragraphs>
  <Slides>10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Courier New</vt:lpstr>
      <vt:lpstr>Trebuchet MS</vt:lpstr>
      <vt:lpstr>Tw Cen MT</vt:lpstr>
      <vt:lpstr>Цепь</vt:lpstr>
      <vt:lpstr>Moving service system</vt:lpstr>
      <vt:lpstr>agenda</vt:lpstr>
      <vt:lpstr>project Idea</vt:lpstr>
      <vt:lpstr>progress</vt:lpstr>
      <vt:lpstr>Gantt char</vt:lpstr>
      <vt:lpstr>Progress of creating</vt:lpstr>
      <vt:lpstr>problems i faced</vt:lpstr>
      <vt:lpstr>conclusion</vt:lpstr>
      <vt:lpstr>References</vt:lpstr>
      <vt:lpstr>  Thanks for attention 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2020-11-20T14:22:30Z</dcterms:created>
  <dcterms:modified xsi:type="dcterms:W3CDTF">2020-11-22T10:46:18Z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